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3" r:id="rId4"/>
    <p:sldId id="259" r:id="rId5"/>
    <p:sldId id="260" r:id="rId6"/>
    <p:sldId id="261" r:id="rId7"/>
    <p:sldId id="262" r:id="rId8"/>
    <p:sldId id="264" r:id="rId9"/>
    <p:sldId id="265" r:id="rId10"/>
    <p:sldId id="268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502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690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2C84EF-8176-47DF-9D78-B5453F8FDF4D}" type="datetimeFigureOut">
              <a:rPr lang="en-GB" smtClean="0"/>
              <a:t>05/03/2025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88690-DF24-4352-86B9-AF4FF11971F0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792615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2C84EF-8176-47DF-9D78-B5453F8FDF4D}" type="datetimeFigureOut">
              <a:rPr lang="en-GB" smtClean="0"/>
              <a:t>05/03/2025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88690-DF24-4352-86B9-AF4FF11971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62635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2C84EF-8176-47DF-9D78-B5453F8FDF4D}" type="datetimeFigureOut">
              <a:rPr lang="en-GB" smtClean="0"/>
              <a:t>05/03/2025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88690-DF24-4352-86B9-AF4FF11971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5692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2C84EF-8176-47DF-9D78-B5453F8FDF4D}" type="datetimeFigureOut">
              <a:rPr lang="en-GB" smtClean="0"/>
              <a:t>05/03/2025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88690-DF24-4352-86B9-AF4FF11971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54266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2C84EF-8176-47DF-9D78-B5453F8FDF4D}" type="datetimeFigureOut">
              <a:rPr lang="en-GB" smtClean="0"/>
              <a:t>05/03/2025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88690-DF24-4352-86B9-AF4FF11971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52532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2C84EF-8176-47DF-9D78-B5453F8FDF4D}" type="datetimeFigureOut">
              <a:rPr lang="en-GB" smtClean="0"/>
              <a:t>05/03/2025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88690-DF24-4352-86B9-AF4FF11971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39550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2C84EF-8176-47DF-9D78-B5453F8FDF4D}" type="datetimeFigureOut">
              <a:rPr lang="en-GB" smtClean="0"/>
              <a:t>05/03/2025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88690-DF24-4352-86B9-AF4FF11971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64607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2C84EF-8176-47DF-9D78-B5453F8FDF4D}" type="datetimeFigureOut">
              <a:rPr lang="en-GB" smtClean="0"/>
              <a:t>05/03/2025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88690-DF24-4352-86B9-AF4FF11971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35079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2C84EF-8176-47DF-9D78-B5453F8FDF4D}" type="datetimeFigureOut">
              <a:rPr lang="en-GB" smtClean="0"/>
              <a:t>05/03/2025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88690-DF24-4352-86B9-AF4FF11971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50425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2C84EF-8176-47DF-9D78-B5453F8FDF4D}" type="datetimeFigureOut">
              <a:rPr lang="en-GB" smtClean="0"/>
              <a:t>05/03/2025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88690-DF24-4352-86B9-AF4FF11971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33397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2C84EF-8176-47DF-9D78-B5453F8FDF4D}" type="datetimeFigureOut">
              <a:rPr lang="en-GB" smtClean="0"/>
              <a:t>05/03/2025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88690-DF24-4352-86B9-AF4FF11971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917186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2C84EF-8176-47DF-9D78-B5453F8FDF4D}" type="datetimeFigureOut">
              <a:rPr lang="en-GB" smtClean="0"/>
              <a:t>05/03/2025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88690-DF24-4352-86B9-AF4FF11971F0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2553967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2C84EF-8176-47DF-9D78-B5453F8FDF4D}" type="datetimeFigureOut">
              <a:rPr lang="en-GB" smtClean="0"/>
              <a:t>05/03/2025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88690-DF24-4352-86B9-AF4FF11971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834094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2C84EF-8176-47DF-9D78-B5453F8FDF4D}" type="datetimeFigureOut">
              <a:rPr lang="en-GB" smtClean="0"/>
              <a:t>05/03/2025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88690-DF24-4352-86B9-AF4FF11971F0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7026947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2C84EF-8176-47DF-9D78-B5453F8FDF4D}" type="datetimeFigureOut">
              <a:rPr lang="en-GB" smtClean="0"/>
              <a:t>05/03/2025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88690-DF24-4352-86B9-AF4FF11971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664690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2C84EF-8176-47DF-9D78-B5453F8FDF4D}" type="datetimeFigureOut">
              <a:rPr lang="en-GB" smtClean="0"/>
              <a:t>05/03/2025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88690-DF24-4352-86B9-AF4FF11971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037895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2C84EF-8176-47DF-9D78-B5453F8FDF4D}" type="datetimeFigureOut">
              <a:rPr lang="en-GB" smtClean="0"/>
              <a:t>05/03/2025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88690-DF24-4352-86B9-AF4FF11971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04217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352C84EF-8176-47DF-9D78-B5453F8FDF4D}" type="datetimeFigureOut">
              <a:rPr lang="en-GB" smtClean="0"/>
              <a:t>05/03/2025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20B88690-DF24-4352-86B9-AF4FF11971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39529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19036" y="130629"/>
            <a:ext cx="5989192" cy="3345028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6831" y="3387634"/>
            <a:ext cx="6139108" cy="3339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32701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6336" y="278673"/>
            <a:ext cx="11736108" cy="61743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74916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169" y="225005"/>
            <a:ext cx="11564115" cy="448684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169" y="4535723"/>
            <a:ext cx="11564115" cy="2262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21155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651" y="339888"/>
            <a:ext cx="11875902" cy="5869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11664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2217" y="293361"/>
            <a:ext cx="11652068" cy="6280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23469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9966" y="391985"/>
            <a:ext cx="11364686" cy="6200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51807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4137" y="292231"/>
            <a:ext cx="11451388" cy="623048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4137" y="865698"/>
            <a:ext cx="11523745" cy="5657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87728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5428" y="235131"/>
            <a:ext cx="11215358" cy="630065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5428" y="933327"/>
            <a:ext cx="11165271" cy="5602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4311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9510"/>
            <a:ext cx="5085806" cy="667849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852160" y="452846"/>
            <a:ext cx="600891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On Monday 31</a:t>
            </a:r>
            <a:r>
              <a:rPr lang="en-GB" baseline="30000" dirty="0" smtClean="0"/>
              <a:t>st</a:t>
            </a:r>
            <a:r>
              <a:rPr lang="en-GB" dirty="0" smtClean="0"/>
              <a:t> March children will need to bring a packed lunch with them to eat when we arrive at the centre.</a:t>
            </a:r>
          </a:p>
          <a:p>
            <a:endParaRPr lang="en-GB" dirty="0"/>
          </a:p>
          <a:p>
            <a:r>
              <a:rPr lang="en-GB" dirty="0" smtClean="0"/>
              <a:t>Normal school rules apply for consumables but the food will need to be in a plastic bag so the children can put all their food wrappers and leftovers in a bin at the centre.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860869" y="2760617"/>
            <a:ext cx="582603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Children will also need to bring.</a:t>
            </a:r>
          </a:p>
          <a:p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Pyjamas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Torch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Teddy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Pillow and sleeping bag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Wash gear – tooth brush, hair brush, showering bits and bobs.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798244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0652" y="390101"/>
            <a:ext cx="10670696" cy="6077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32424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Medication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You have all been sent a medical information form.</a:t>
            </a:r>
          </a:p>
          <a:p>
            <a:r>
              <a:rPr lang="en-GB" dirty="0" smtClean="0"/>
              <a:t>Any medical conditions we are already aware of have been passed to the site, however, please inform the school of any changes to medication.</a:t>
            </a:r>
          </a:p>
          <a:p>
            <a:r>
              <a:rPr lang="en-GB" dirty="0" smtClean="0"/>
              <a:t>If your child is travel sick please provide teachers with the relevant medication on the morning of the trip, with written instructions.</a:t>
            </a:r>
          </a:p>
          <a:p>
            <a:r>
              <a:rPr lang="en-GB" dirty="0" smtClean="0"/>
              <a:t>All medication will be handed in to staff on the morning of the trip and looked after by the group leaders.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9935661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1600" dirty="0" smtClean="0"/>
              <a:t>Maximum of £</a:t>
            </a:r>
            <a:r>
              <a:rPr lang="en-GB" sz="1600" dirty="0" smtClean="0"/>
              <a:t>10</a:t>
            </a:r>
          </a:p>
          <a:p>
            <a:r>
              <a:rPr lang="en-GB" sz="1600" dirty="0" smtClean="0"/>
              <a:t>Please make sure all money is in a labelled bag/wallet, </a:t>
            </a:r>
          </a:p>
          <a:p>
            <a:pPr marL="0" indent="0">
              <a:buNone/>
            </a:pPr>
            <a:r>
              <a:rPr lang="en-GB" sz="1600" dirty="0" smtClean="0"/>
              <a:t>class teachers will lock money away in their rooms </a:t>
            </a:r>
            <a:r>
              <a:rPr lang="en-GB" sz="1600" smtClean="0"/>
              <a:t>until our</a:t>
            </a:r>
          </a:p>
          <a:p>
            <a:pPr marL="0" indent="0">
              <a:buNone/>
            </a:pPr>
            <a:r>
              <a:rPr lang="en-GB" sz="1600" smtClean="0"/>
              <a:t> designated times.</a:t>
            </a:r>
            <a:endParaRPr lang="en-GB" sz="1600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00858" y="293915"/>
            <a:ext cx="4284346" cy="6037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3159936"/>
      </p:ext>
    </p:extLst>
  </p:cSld>
  <p:clrMapOvr>
    <a:masterClrMapping/>
  </p:clrMapOvr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47</TotalTime>
  <Words>200</Words>
  <Application>Microsoft Office PowerPoint</Application>
  <PresentationFormat>Widescreen</PresentationFormat>
  <Paragraphs>19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Century Gothic</vt:lpstr>
      <vt:lpstr>Wingdings 3</vt:lpstr>
      <vt:lpstr>Slice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Medication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Emma Wilkinson</dc:creator>
  <cp:lastModifiedBy>Emma Wilkinson</cp:lastModifiedBy>
  <cp:revision>16</cp:revision>
  <dcterms:created xsi:type="dcterms:W3CDTF">2025-01-23T14:00:46Z</dcterms:created>
  <dcterms:modified xsi:type="dcterms:W3CDTF">2025-03-05T13:19:29Z</dcterms:modified>
</cp:coreProperties>
</file>